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6" r:id="rId8"/>
    <p:sldId id="261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BC7135-6AB2-4EEA-B574-A5168C7CA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1235" y="710214"/>
            <a:ext cx="8492768" cy="3728621"/>
          </a:xfrm>
        </p:spPr>
        <p:txBody>
          <a:bodyPr/>
          <a:lstStyle/>
          <a:p>
            <a:r>
              <a:rPr lang="de-DE" dirty="0"/>
              <a:t>	Herzlich Willkommen </a:t>
            </a:r>
            <a:br>
              <a:rPr lang="de-DE" dirty="0"/>
            </a:br>
            <a:r>
              <a:rPr lang="de-DE" dirty="0"/>
              <a:t>zur Elternversammlung Klasse 7 Schuljahr 2025/26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59317A-EF51-4E06-845F-916E08E66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89271">
            <a:off x="10899642" y="7797210"/>
            <a:ext cx="7766936" cy="1096899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8CB5E1-6990-4775-9F5C-20AA44BEA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304" y="4438835"/>
            <a:ext cx="2235681" cy="2227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1331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BADA7D-F4BB-4603-96FB-E4BA1194A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Sonstiges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E0EAF5-1EBC-4997-84B2-02D9C28BC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Fragen der Eltern</a:t>
            </a:r>
          </a:p>
        </p:txBody>
      </p:sp>
    </p:spTree>
    <p:extLst>
      <p:ext uri="{BB962C8B-B14F-4D97-AF65-F5344CB8AC3E}">
        <p14:creationId xmlns:p14="http://schemas.microsoft.com/office/powerpoint/2010/main" val="3200199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4EA7FD-B348-4361-8A94-7C1C1CBF2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Vielen Dank für Ihre Aufmerksamkeit.</a:t>
            </a:r>
            <a:br>
              <a:rPr lang="de-DE" b="1" dirty="0"/>
            </a:b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1392C4-C4AB-4797-BD7F-428323149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541399"/>
          </a:xfrm>
        </p:spPr>
        <p:txBody>
          <a:bodyPr>
            <a:normAutofit/>
          </a:bodyPr>
          <a:lstStyle/>
          <a:p>
            <a:r>
              <a:rPr lang="de-DE" sz="2800" dirty="0"/>
              <a:t>Wir wünschen Ihnen einen erholsamen Feierabend und freuen uns, Ihre Kinder im kommenden Schuljahr bei uns zu begrüßen.</a:t>
            </a:r>
          </a:p>
          <a:p>
            <a:endParaRPr lang="de-DE" sz="2800" dirty="0"/>
          </a:p>
          <a:p>
            <a:endParaRPr lang="de-DE" sz="2800" dirty="0"/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93DC55CF-02A4-4F10-8BE0-55AFEFE2A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839" y="3701988"/>
            <a:ext cx="2697163" cy="268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0410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B4673-B43B-43B1-AF3B-8723E3D8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Tagungspunkte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A499DB-E0FB-42C8-A889-AF39AA6FD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2400" b="1" dirty="0"/>
              <a:t>1. Pieper Catering</a:t>
            </a:r>
          </a:p>
          <a:p>
            <a:r>
              <a:rPr lang="de-DE" sz="2400" b="1" dirty="0"/>
              <a:t>2. Klasse 7:</a:t>
            </a:r>
          </a:p>
          <a:p>
            <a:r>
              <a:rPr lang="de-DE" sz="2400" dirty="0"/>
              <a:t>Klassenlehrer</a:t>
            </a:r>
          </a:p>
          <a:p>
            <a:r>
              <a:rPr lang="de-DE" sz="2400" dirty="0"/>
              <a:t> </a:t>
            </a:r>
            <a:r>
              <a:rPr lang="de-DE" sz="2400" dirty="0" err="1"/>
              <a:t>Edupage</a:t>
            </a:r>
            <a:endParaRPr lang="de-DE" sz="2400" dirty="0"/>
          </a:p>
          <a:p>
            <a:r>
              <a:rPr lang="de-DE" sz="2400" dirty="0"/>
              <a:t>neue Fächer und Einteilung in M- und B-Kurse</a:t>
            </a:r>
          </a:p>
          <a:p>
            <a:r>
              <a:rPr lang="de-DE" sz="2400" dirty="0" err="1"/>
              <a:t>bernstein</a:t>
            </a:r>
            <a:r>
              <a:rPr lang="de-DE" sz="2400" dirty="0"/>
              <a:t> Mappe und Materialien</a:t>
            </a:r>
          </a:p>
          <a:p>
            <a:r>
              <a:rPr lang="de-DE" sz="2400" dirty="0"/>
              <a:t>Erlebniskollektiv</a:t>
            </a:r>
          </a:p>
          <a:p>
            <a:r>
              <a:rPr lang="de-DE" sz="2400" b="1" dirty="0"/>
              <a:t>3. Sonstiges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6577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4BA4B-44CD-4682-BCDA-6B2C2FF9D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Vorstellung Pieper Catering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B1F3EB-D24D-43B5-9221-280A09706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800" b="1" dirty="0"/>
              <a:t>Essenspausen</a:t>
            </a:r>
            <a:r>
              <a:rPr lang="de-DE" sz="2800" dirty="0"/>
              <a:t> Schulstandort am Mühlenberg:</a:t>
            </a:r>
          </a:p>
          <a:p>
            <a:pPr marL="0" indent="0">
              <a:buNone/>
            </a:pPr>
            <a:endParaRPr lang="de-DE" sz="2800" dirty="0"/>
          </a:p>
          <a:p>
            <a:r>
              <a:rPr lang="de-DE" sz="2800" dirty="0"/>
              <a:t>- 2. Hofpause und am Bleicherberg (11.10Uhr bis 11.40Uhr)</a:t>
            </a:r>
          </a:p>
          <a:p>
            <a:endParaRPr lang="de-DE" sz="2800" dirty="0"/>
          </a:p>
          <a:p>
            <a:r>
              <a:rPr lang="de-DE" sz="2800" dirty="0"/>
              <a:t>- nach dem 3. Block im Schulcampus</a:t>
            </a:r>
          </a:p>
        </p:txBody>
      </p:sp>
    </p:spTree>
    <p:extLst>
      <p:ext uri="{BB962C8B-B14F-4D97-AF65-F5344CB8AC3E}">
        <p14:creationId xmlns:p14="http://schemas.microsoft.com/office/powerpoint/2010/main" val="1767775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E76F0-D3E4-4C1A-956D-5932CB93C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Klasse 7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025DEC-63D4-452F-BC66-AB7F59C24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Klassenlehrer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dirty="0"/>
              <a:t>Klasse 7/1		Herr Winkler</a:t>
            </a:r>
          </a:p>
          <a:p>
            <a:pPr marL="0" indent="0">
              <a:buNone/>
            </a:pPr>
            <a:r>
              <a:rPr lang="de-DE" sz="3200" dirty="0"/>
              <a:t>Klasse 7/2		Frau </a:t>
            </a:r>
            <a:r>
              <a:rPr lang="de-DE" sz="3200" dirty="0" err="1"/>
              <a:t>Höfs</a:t>
            </a:r>
            <a:endParaRPr lang="de-DE" sz="3200" dirty="0"/>
          </a:p>
          <a:p>
            <a:pPr marL="0" indent="0">
              <a:buNone/>
            </a:pPr>
            <a:r>
              <a:rPr lang="de-DE" sz="3200" dirty="0"/>
              <a:t>Klasse 7/3		Herr </a:t>
            </a:r>
            <a:r>
              <a:rPr lang="de-DE" sz="3200" dirty="0" err="1"/>
              <a:t>Kreitsch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67815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69E9E5-113C-46AB-84E7-D5ADC0FEF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Edupage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7F050D-E952-4239-AF9D-749CC7C0E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b="1" dirty="0" err="1"/>
              <a:t>Edupage</a:t>
            </a:r>
            <a:r>
              <a:rPr lang="de-DE" sz="3200" b="1" dirty="0"/>
              <a:t> Account nötig, unser Kommunikationsmittel</a:t>
            </a:r>
          </a:p>
          <a:p>
            <a:endParaRPr lang="de-DE" sz="3200" dirty="0"/>
          </a:p>
          <a:p>
            <a:r>
              <a:rPr lang="de-DE" sz="2800" dirty="0"/>
              <a:t>– für die Anmeldung neuer Schüler benötigen wir Ihre E-Mail-Adresse, Schüler der </a:t>
            </a:r>
            <a:r>
              <a:rPr lang="de-DE" sz="2800" dirty="0" err="1"/>
              <a:t>bernsteinSchule</a:t>
            </a:r>
            <a:r>
              <a:rPr lang="de-DE" sz="2800" dirty="0"/>
              <a:t> behalten ihren Account</a:t>
            </a:r>
          </a:p>
        </p:txBody>
      </p:sp>
    </p:spTree>
    <p:extLst>
      <p:ext uri="{BB962C8B-B14F-4D97-AF65-F5344CB8AC3E}">
        <p14:creationId xmlns:p14="http://schemas.microsoft.com/office/powerpoint/2010/main" val="3291603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23C2D-BAA1-4A64-AA76-8BE7CC351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Neue Fächer und M-/B-Kurse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C815F1-1689-4B2E-99B2-F4047B063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800" dirty="0"/>
              <a:t>Chemie</a:t>
            </a:r>
          </a:p>
          <a:p>
            <a:r>
              <a:rPr lang="de-DE" sz="2800" dirty="0"/>
              <a:t>Mission Ich</a:t>
            </a:r>
          </a:p>
          <a:p>
            <a:endParaRPr lang="de-DE" sz="2800" dirty="0"/>
          </a:p>
          <a:p>
            <a:r>
              <a:rPr lang="de-DE" sz="2800" dirty="0"/>
              <a:t>M= Mittlere Reife</a:t>
            </a:r>
          </a:p>
          <a:p>
            <a:r>
              <a:rPr lang="de-DE" sz="2800" dirty="0"/>
              <a:t>B= Berufsreife</a:t>
            </a:r>
          </a:p>
          <a:p>
            <a:r>
              <a:rPr lang="de-DE" sz="2800" dirty="0"/>
              <a:t>Einteilung in M-/B-Kurse in den Fächern Mathematik und Englisch</a:t>
            </a:r>
          </a:p>
          <a:p>
            <a:r>
              <a:rPr lang="de-DE" sz="2800" dirty="0"/>
              <a:t>differenzierte Aufgaben und Arbeiten (angepasster Leistungsmaßstab)</a:t>
            </a:r>
          </a:p>
        </p:txBody>
      </p:sp>
    </p:spTree>
    <p:extLst>
      <p:ext uri="{BB962C8B-B14F-4D97-AF65-F5344CB8AC3E}">
        <p14:creationId xmlns:p14="http://schemas.microsoft.com/office/powerpoint/2010/main" val="408543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0ACFE8-CB89-4A23-8BC1-9D98CE2C6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bernstein</a:t>
            </a:r>
            <a:r>
              <a:rPr lang="de-DE" dirty="0"/>
              <a:t> Mappe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C3BF9C-1A6B-4B7A-85C7-A35992B27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Inhalt:</a:t>
            </a:r>
          </a:p>
          <a:p>
            <a:r>
              <a:rPr lang="de-DE" dirty="0"/>
              <a:t>1. Schüleraufnahmebogen</a:t>
            </a:r>
          </a:p>
          <a:p>
            <a:r>
              <a:rPr lang="de-DE" dirty="0"/>
              <a:t>Übersicht Schuljahr</a:t>
            </a:r>
          </a:p>
          <a:p>
            <a:r>
              <a:rPr lang="de-DE" dirty="0"/>
              <a:t>Regeln für das Arbeiten mit Notebooks</a:t>
            </a:r>
          </a:p>
          <a:p>
            <a:r>
              <a:rPr lang="de-DE" dirty="0"/>
              <a:t>Informationsschreiben Taschenrechner und Tafelwerk</a:t>
            </a:r>
          </a:p>
          <a:p>
            <a:r>
              <a:rPr lang="de-DE" dirty="0"/>
              <a:t>Schulbuchbestellung 2025/26</a:t>
            </a:r>
          </a:p>
          <a:p>
            <a:endParaRPr lang="de-DE" dirty="0"/>
          </a:p>
          <a:p>
            <a:r>
              <a:rPr lang="de-DE" dirty="0">
                <a:solidFill>
                  <a:srgbClr val="FF0000"/>
                </a:solidFill>
              </a:rPr>
              <a:t>Bis zum 11.07.2025 beim jetzigen Klassenlehrer abgeben.</a:t>
            </a:r>
          </a:p>
        </p:txBody>
      </p:sp>
    </p:spTree>
    <p:extLst>
      <p:ext uri="{BB962C8B-B14F-4D97-AF65-F5344CB8AC3E}">
        <p14:creationId xmlns:p14="http://schemas.microsoft.com/office/powerpoint/2010/main" val="194831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A05E87-2371-4825-93F7-E606A6024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Materialien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9BDFA8-5EB8-4ECB-9E15-61A0C890F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/>
              <a:t>Hefter für alle Fächer (Farben können gerne beibehalten bleiben)</a:t>
            </a:r>
          </a:p>
          <a:p>
            <a:r>
              <a:rPr lang="de-DE" sz="2800" dirty="0"/>
              <a:t>für Deutsch-, Mathematik- und Englischunterricht TÜ-Hefte</a:t>
            </a:r>
          </a:p>
          <a:p>
            <a:r>
              <a:rPr lang="de-DE" sz="2800" dirty="0"/>
              <a:t>Taschenrechner werden von Ihnen bestellt (siehe Elternbrief </a:t>
            </a:r>
            <a:r>
              <a:rPr lang="de-DE" sz="2800" dirty="0" err="1"/>
              <a:t>bernstein</a:t>
            </a:r>
            <a:r>
              <a:rPr lang="de-DE" sz="2800" dirty="0"/>
              <a:t> Mappe)</a:t>
            </a:r>
          </a:p>
          <a:p>
            <a:r>
              <a:rPr lang="de-DE" sz="2800" dirty="0"/>
              <a:t>Merkhefter weiterführen</a:t>
            </a:r>
          </a:p>
        </p:txBody>
      </p:sp>
    </p:spTree>
    <p:extLst>
      <p:ext uri="{BB962C8B-B14F-4D97-AF65-F5344CB8AC3E}">
        <p14:creationId xmlns:p14="http://schemas.microsoft.com/office/powerpoint/2010/main" val="167351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BE569-23F6-408B-B40A-C06DB881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1. Schulwoche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8C2B20-B66A-4FB2-BAAE-5990CBB9E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Montag, </a:t>
            </a:r>
            <a:r>
              <a:rPr lang="de-DE" sz="2400" b="1" dirty="0"/>
              <a:t>08.09.2025 7.45 Uhr </a:t>
            </a:r>
            <a:r>
              <a:rPr lang="de-DE" sz="2400" dirty="0"/>
              <a:t>gemeinsame Begrüßung auf dem Schulhof am Mühlenberg</a:t>
            </a:r>
          </a:p>
          <a:p>
            <a:r>
              <a:rPr lang="de-DE" sz="2400" dirty="0"/>
              <a:t>1.+2. Block Klassenleiter</a:t>
            </a:r>
          </a:p>
          <a:p>
            <a:r>
              <a:rPr lang="de-DE" sz="2400" dirty="0"/>
              <a:t>Erlebniskollektiv</a:t>
            </a:r>
          </a:p>
          <a:p>
            <a:pPr marL="0" indent="0">
              <a:buNone/>
            </a:pPr>
            <a:r>
              <a:rPr lang="de-DE" sz="2400" dirty="0"/>
              <a:t>	7/1 Dienstag</a:t>
            </a:r>
          </a:p>
          <a:p>
            <a:pPr marL="0" indent="0">
              <a:buNone/>
            </a:pPr>
            <a:r>
              <a:rPr lang="de-DE" sz="2400" dirty="0"/>
              <a:t>	7/2 Mittwoch</a:t>
            </a:r>
          </a:p>
          <a:p>
            <a:pPr marL="457200" lvl="1" indent="0">
              <a:buNone/>
            </a:pPr>
            <a:r>
              <a:rPr lang="de-DE" sz="2200" dirty="0"/>
              <a:t>7/3 Donnerstag</a:t>
            </a:r>
          </a:p>
          <a:p>
            <a:r>
              <a:rPr lang="de-DE" sz="2400" dirty="0"/>
              <a:t>Freitag gemeinsamer Abschluss</a:t>
            </a:r>
          </a:p>
        </p:txBody>
      </p:sp>
    </p:spTree>
    <p:extLst>
      <p:ext uri="{BB962C8B-B14F-4D97-AF65-F5344CB8AC3E}">
        <p14:creationId xmlns:p14="http://schemas.microsoft.com/office/powerpoint/2010/main" val="659606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272</Words>
  <Application>Microsoft Office PowerPoint</Application>
  <PresentationFormat>Breitbild</PresentationFormat>
  <Paragraphs>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Facette</vt:lpstr>
      <vt:lpstr> Herzlich Willkommen  zur Elternversammlung Klasse 7 Schuljahr 2025/26</vt:lpstr>
      <vt:lpstr>Tagungspunkte</vt:lpstr>
      <vt:lpstr>Vorstellung Pieper Catering</vt:lpstr>
      <vt:lpstr>Klasse 7</vt:lpstr>
      <vt:lpstr>Edupage</vt:lpstr>
      <vt:lpstr>Neue Fächer und M-/B-Kurse</vt:lpstr>
      <vt:lpstr>bernstein Mappe</vt:lpstr>
      <vt:lpstr>Materialien</vt:lpstr>
      <vt:lpstr>1. Schulwoche</vt:lpstr>
      <vt:lpstr>Sonstiges</vt:lpstr>
      <vt:lpstr>Vielen Dank für Ihre Aufmerksamkeit.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 zur Elternversammlung Klasse 7 Schuljahr 2025/26</dc:title>
  <dc:creator>Lehrer</dc:creator>
  <cp:lastModifiedBy>Lehrer</cp:lastModifiedBy>
  <cp:revision>12</cp:revision>
  <dcterms:created xsi:type="dcterms:W3CDTF">2025-06-19T06:10:52Z</dcterms:created>
  <dcterms:modified xsi:type="dcterms:W3CDTF">2025-07-29T10:25:21Z</dcterms:modified>
</cp:coreProperties>
</file>